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1" r:id="rId5"/>
    <p:sldId id="267" r:id="rId6"/>
    <p:sldId id="262" r:id="rId7"/>
    <p:sldId id="268" r:id="rId8"/>
    <p:sldId id="263" r:id="rId9"/>
    <p:sldId id="265" r:id="rId10"/>
    <p:sldId id="264" r:id="rId11"/>
    <p:sldId id="269" r:id="rId12"/>
    <p:sldId id="266" r:id="rId1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8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2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15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10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4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2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5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2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72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4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9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878CB9B-F5C0-4593-AC76-65BCEC2D3128}" type="datetimeFigureOut">
              <a:rPr lang="pt-BR" smtClean="0">
                <a:solidFill>
                  <a:srgbClr val="465E9C"/>
                </a:solidFill>
              </a:rPr>
              <a:pPr/>
              <a:t>11/12/2018</a:t>
            </a:fld>
            <a:endParaRPr lang="pt-BR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pt-BR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DB357F6-F81B-4D16-951B-5EC85ED8E23F}" type="slidenum">
              <a:rPr lang="pt-BR" smtClean="0">
                <a:solidFill>
                  <a:srgbClr val="465E9C"/>
                </a:solidFill>
              </a:rPr>
              <a:pPr/>
              <a:t>‹nº›</a:t>
            </a:fld>
            <a:endParaRPr lang="pt-BR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5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200800" cy="4536504"/>
          </a:xfrm>
        </p:spPr>
        <p:txBody>
          <a:bodyPr>
            <a:normAutofit/>
          </a:bodyPr>
          <a:lstStyle/>
          <a:p>
            <a:r>
              <a:rPr lang="pt-BR" sz="2800" dirty="0" smtClean="0"/>
              <a:t>    </a:t>
            </a:r>
            <a:r>
              <a:rPr lang="pt-BR" sz="2800" dirty="0"/>
              <a:t>Educar a criança é preparar o homem ou a mulher que mais tarde exerce um lugar importante na sociedade e que terá, talvez, grande influência sobre as gerações futuras</a:t>
            </a:r>
            <a:r>
              <a:rPr lang="pt-BR" sz="2800" dirty="0" smtClean="0"/>
              <a:t>.</a:t>
            </a:r>
            <a:br>
              <a:rPr lang="pt-BR" sz="2800" dirty="0" smtClean="0"/>
            </a:br>
            <a:r>
              <a:rPr lang="pt-BR" sz="2800" dirty="0" smtClean="0"/>
              <a:t>Teresa de Saldanha</a:t>
            </a:r>
            <a:endParaRPr lang="pt-BR" sz="28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296144" cy="6875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68760"/>
            <a:ext cx="14001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4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pt-BR" dirty="0" smtClean="0"/>
              <a:t>Formatura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1628800"/>
            <a:ext cx="7128792" cy="4176464"/>
          </a:xfrm>
        </p:spPr>
        <p:txBody>
          <a:bodyPr>
            <a:normAutofit fontScale="62500" lnSpcReduction="20000"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pt-BR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Chegada às 18h, pois o Natalino irá começar a fotografar. Lembrando que a prioridade para fotografar nos pontos decorados é do fotografo.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pt-BR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Pagamentos das fotos, direto com o Natalino.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pt-BR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Iniciaremos a festa de encerramento às 19h com 5 min. de tolerância, quem chegar atrasado entra no final da fila, caso a turma dele (a) já tenha entrado.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pt-BR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O uniforme dos alunos e alunas é o de gala e não está incluso nas despesas gerais.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pt-BR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O</a:t>
            </a:r>
            <a:r>
              <a:rPr lang="pt-BR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vídeo é somente da mensagem dos (as) alunos (as).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pt-BR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Entrada, mãe fica do lado direito e pai do lado esquerdo e o (a) aluno (a) no meio de ambos.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pt-BR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As cadeiras da quadra são para os pais. </a:t>
            </a:r>
          </a:p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pt-BR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Lembrando que a entrada este ano será pela Rua </a:t>
            </a:r>
            <a:r>
              <a:rPr lang="pt-BR" dirty="0" err="1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Sta</a:t>
            </a:r>
            <a:r>
              <a:rPr lang="pt-BR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Cruz.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296144" cy="68752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385" y="4509120"/>
            <a:ext cx="1440160" cy="107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94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219200"/>
            <a:ext cx="6172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116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951053"/>
            <a:ext cx="7488832" cy="5184576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379956" cy="731977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58352" y="1372362"/>
            <a:ext cx="7128792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770"/>
              </a:spcBef>
            </a:pPr>
            <a:r>
              <a:rPr lang="pt-BR" dirty="0">
                <a:solidFill>
                  <a:prstClr val="black"/>
                </a:solidFill>
              </a:rPr>
              <a:t>Desejamos um Feliz Natal e um Ano Novo repleto de realizações. </a:t>
            </a:r>
          </a:p>
          <a:p>
            <a:pPr algn="ctr">
              <a:spcBef>
                <a:spcPts val="770"/>
              </a:spcBef>
            </a:pPr>
            <a:r>
              <a:rPr lang="pt-BR" dirty="0">
                <a:solidFill>
                  <a:prstClr val="black"/>
                </a:solidFill>
              </a:rPr>
              <a:t>Boas festas!!!</a:t>
            </a:r>
          </a:p>
          <a:p>
            <a:pPr algn="ctr">
              <a:spcBef>
                <a:spcPts val="770"/>
              </a:spcBef>
            </a:pPr>
            <a:r>
              <a:rPr lang="pt-BR" dirty="0">
                <a:solidFill>
                  <a:prstClr val="black"/>
                </a:solidFill>
              </a:rPr>
              <a:t>  </a:t>
            </a:r>
            <a:endParaRPr lang="pt-BR" sz="9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>
              <a:spcBef>
                <a:spcPts val="770"/>
              </a:spcBef>
            </a:pPr>
            <a:r>
              <a:rPr lang="pt-BR" dirty="0" err="1">
                <a:solidFill>
                  <a:prstClr val="black"/>
                </a:solidFill>
              </a:rPr>
              <a:t>Irs</a:t>
            </a:r>
            <a:r>
              <a:rPr lang="pt-BR" dirty="0">
                <a:solidFill>
                  <a:prstClr val="black"/>
                </a:solidFill>
              </a:rPr>
              <a:t>. Dominicanas, Coordenação, professoras e </a:t>
            </a:r>
          </a:p>
          <a:p>
            <a:pPr algn="ctr">
              <a:spcBef>
                <a:spcPts val="770"/>
              </a:spcBef>
            </a:pPr>
            <a:r>
              <a:rPr lang="pt-BR" dirty="0">
                <a:solidFill>
                  <a:prstClr val="black"/>
                </a:solidFill>
              </a:rPr>
              <a:t>funcionárias.</a:t>
            </a:r>
            <a:endParaRPr lang="pt-BR" sz="9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17032"/>
            <a:ext cx="2574032" cy="193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476672"/>
            <a:ext cx="7632848" cy="5472608"/>
          </a:xfrm>
        </p:spPr>
        <p:txBody>
          <a:bodyPr>
            <a:normAutofit/>
          </a:bodyPr>
          <a:lstStyle/>
          <a:p>
            <a:pPr marL="0" indent="0" algn="just" fontAlgn="base">
              <a:spcAft>
                <a:spcPts val="375"/>
              </a:spcAft>
              <a:buNone/>
            </a:pPr>
            <a:endParaRPr lang="pt-BR" sz="4800" dirty="0" smtClean="0">
              <a:effectLst/>
              <a:latin typeface="Arabic Typesetting" pitchFamily="66" charset="-78"/>
              <a:ea typeface="Times New Roman"/>
              <a:cs typeface="Arabic Typesetting" pitchFamily="66" charset="-78"/>
            </a:endParaRPr>
          </a:p>
          <a:p>
            <a:pPr marL="0" indent="0" algn="just" fontAlgn="base">
              <a:spcAft>
                <a:spcPts val="375"/>
              </a:spcAft>
              <a:buNone/>
            </a:pPr>
            <a:endParaRPr lang="pt-BR" sz="4000" dirty="0" smtClean="0">
              <a:effectLst/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296144" cy="687520"/>
          </a:xfrm>
          <a:prstGeom prst="rect">
            <a:avLst/>
          </a:prstGeom>
        </p:spPr>
      </p:pic>
      <p:pic>
        <p:nvPicPr>
          <p:cNvPr id="7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31157"/>
            <a:ext cx="8665026" cy="64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1027" y="1052736"/>
            <a:ext cx="7571373" cy="5544616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Agradecemos a participação dos </a:t>
            </a:r>
            <a:r>
              <a:rPr lang="pt-BR" dirty="0" err="1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srs.</a:t>
            </a:r>
            <a:r>
              <a:rPr lang="pt-BR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 pais e alunos nas campanhas desenvolvidas na escola.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52" y="3068959"/>
            <a:ext cx="2030079" cy="152255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59"/>
            <a:ext cx="2030079" cy="152255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2488245"/>
            <a:ext cx="2088232" cy="260467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296144" cy="68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260648"/>
            <a:ext cx="8712968" cy="6408712"/>
          </a:xfrm>
        </p:spPr>
        <p:txBody>
          <a:bodyPr/>
          <a:lstStyle/>
          <a:p>
            <a:r>
              <a:rPr lang="pt-BR" b="1" dirty="0" smtClean="0">
                <a:solidFill>
                  <a:schemeClr val="tx1"/>
                </a:solidFill>
              </a:rPr>
              <a:t>Importante!!!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2985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uario\Downloads\reunia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59309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28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2348880"/>
            <a:ext cx="6965245" cy="109925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Reunião de pais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dia 24 de janeiro de 2019</a:t>
            </a:r>
            <a:br>
              <a:rPr lang="pt-BR" dirty="0" smtClean="0"/>
            </a:br>
            <a:r>
              <a:rPr lang="pt-BR" dirty="0" smtClean="0"/>
              <a:t>manhã das 7h às 8h</a:t>
            </a:r>
            <a:br>
              <a:rPr lang="pt-BR" dirty="0" smtClean="0"/>
            </a:br>
            <a:r>
              <a:rPr lang="pt-BR" dirty="0" smtClean="0"/>
              <a:t>tarde das 13 às 14h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65501"/>
            <a:ext cx="1944216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12985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4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3608" y="1268760"/>
            <a:ext cx="7056784" cy="4464496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Volta às aulas</a:t>
            </a:r>
          </a:p>
          <a:p>
            <a:endParaRPr lang="pt-BR" dirty="0" smtClean="0">
              <a:solidFill>
                <a:schemeClr val="tx1"/>
              </a:solidFill>
            </a:endParaRPr>
          </a:p>
          <a:p>
            <a:r>
              <a:rPr lang="pt-BR" b="1" dirty="0" smtClean="0">
                <a:solidFill>
                  <a:schemeClr val="tx1"/>
                </a:solidFill>
              </a:rPr>
              <a:t>Dia 28/01/2019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296144" cy="68752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357301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1680" y="1484784"/>
            <a:ext cx="5723468" cy="697961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Aniversários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19672" y="2276872"/>
            <a:ext cx="5712179" cy="266429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t-BR" dirty="0" smtClean="0">
                <a:solidFill>
                  <a:schemeClr val="tx1"/>
                </a:solidFill>
              </a:rPr>
              <a:t>Neste ano de 2019, mudaremos a forma de trabalhar este dia, não será mais possível a presença de pais e avós. Teremos uma comemoração interna, sem a necessidade de presentes, e os pais que optarem por comemorar na escola, irão enviar somente bolo e brigadeiro. Caso o aniversário seja fora da escola, o convite pode ser enviado via agenda, porém tem que ser para todos os alunos da sala.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048715"/>
            <a:ext cx="409755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09" y="1124744"/>
            <a:ext cx="129857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62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1115616" y="980728"/>
            <a:ext cx="6984776" cy="2664297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             Lista de Material</a:t>
            </a:r>
          </a:p>
          <a:p>
            <a:pPr marL="0" indent="0" algn="ctr">
              <a:buNone/>
            </a:pPr>
            <a:r>
              <a:rPr lang="pt-BR" dirty="0" smtClean="0"/>
              <a:t> Também se encontra no site da escola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                        </a:t>
            </a:r>
            <a:r>
              <a:rPr lang="pt-BR" b="1" dirty="0" smtClean="0"/>
              <a:t>www.saojoselimeira.com.br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296144" cy="6875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1008"/>
            <a:ext cx="2249537" cy="224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7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43608" y="1700808"/>
            <a:ext cx="7272808" cy="3937992"/>
          </a:xfrm>
        </p:spPr>
        <p:txBody>
          <a:bodyPr/>
          <a:lstStyle/>
          <a:p>
            <a:r>
              <a:rPr lang="pt-BR" dirty="0" smtClean="0">
                <a:solidFill>
                  <a:schemeClr val="tx1"/>
                </a:solidFill>
              </a:rPr>
              <a:t>As aulas irão até o dia </a:t>
            </a:r>
            <a:r>
              <a:rPr lang="pt-BR" b="1" dirty="0" smtClean="0">
                <a:solidFill>
                  <a:schemeClr val="tx1"/>
                </a:solidFill>
              </a:rPr>
              <a:t>17/12/2018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296144" cy="68752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571750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9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no">
  <a:themeElements>
    <a:clrScheme name="Pi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ino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324</Words>
  <Application>Microsoft Office PowerPoint</Application>
  <PresentationFormat>Apresentação na tela (4:3)</PresentationFormat>
  <Paragraphs>31</Paragraphs>
  <Slides>12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Pino</vt:lpstr>
      <vt:lpstr>    Educar a criança é preparar o homem ou a mulher que mais tarde exerce um lugar importante na sociedade e que terá, talvez, grande influência sobre as gerações futuras. Teresa de Saldanha</vt:lpstr>
      <vt:lpstr>Apresentação do PowerPoint</vt:lpstr>
      <vt:lpstr>Apresentação do PowerPoint</vt:lpstr>
      <vt:lpstr>Apresentação do PowerPoint</vt:lpstr>
      <vt:lpstr>Reunião de pais  dia 24 de janeiro de 2019 manhã das 7h às 8h tarde das 13 às 14h  </vt:lpstr>
      <vt:lpstr>Apresentação do PowerPoint</vt:lpstr>
      <vt:lpstr>Aniversários</vt:lpstr>
      <vt:lpstr>Apresentação do PowerPoint</vt:lpstr>
      <vt:lpstr>Apresentação do PowerPoint</vt:lpstr>
      <vt:lpstr>Formatura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Educar a criança é preparar o homem ou a mulher que mais tarde exerce um lugar importante na sociedade e que terá, talvez, grande influência sobre as gerações futuras. Teresa de Saldanha</dc:title>
  <dc:creator>usuario</dc:creator>
  <cp:lastModifiedBy>Cris</cp:lastModifiedBy>
  <cp:revision>16</cp:revision>
  <dcterms:created xsi:type="dcterms:W3CDTF">2018-11-29T17:04:33Z</dcterms:created>
  <dcterms:modified xsi:type="dcterms:W3CDTF">2018-12-11T17:38:56Z</dcterms:modified>
</cp:coreProperties>
</file>