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84" r:id="rId4"/>
    <p:sldId id="263" r:id="rId5"/>
    <p:sldId id="262" r:id="rId6"/>
    <p:sldId id="261" r:id="rId7"/>
    <p:sldId id="266" r:id="rId8"/>
    <p:sldId id="290" r:id="rId9"/>
    <p:sldId id="285" r:id="rId10"/>
    <p:sldId id="287" r:id="rId11"/>
    <p:sldId id="275" r:id="rId12"/>
    <p:sldId id="277" r:id="rId13"/>
    <p:sldId id="286" r:id="rId14"/>
    <p:sldId id="279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77" d="100"/>
          <a:sy n="77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49B5-AA4A-4335-9A97-6086ED0D4640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C5601-FDBD-4B22-8DF7-1FA59E4B7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41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5EE21-D37D-4A15-82A4-C604B9ACDC81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DA1D-0B67-4CF5-B3AA-EECB1F903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93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BF3E-B3A2-4A3D-8D9C-79973C946270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39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E2A5-279B-46EC-8BF9-CDA582436510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91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97B5-2AF5-4207-8D03-1F26888F56C4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4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17F2-3958-435E-921E-4AA3755C354C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68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A079-906C-47EE-B96A-33B2E7FE9412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29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E83C-3C77-4036-9F0C-679BBED5209A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2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ED5A-A4CF-4EAE-B25E-2EDB3BBED613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B438-BFAD-4D5C-9053-A99924509522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A8F7-00A8-4EAB-8887-8BB68A236C8A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85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E56C-E636-4365-A9F0-14D829E0A29D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7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4C9E-6811-4EE0-8DF0-E0C31AE6A231}" type="datetime1">
              <a:rPr lang="pt-BR" smtClean="0"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57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F62E-976C-4177-9D25-6608D7ED7E91}" type="datetime1">
              <a:rPr lang="pt-BR" smtClean="0"/>
              <a:t>28/05/2019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94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BF3A-BCDC-4BD2-BBC2-5C0C48AB91AB}" type="datetime1">
              <a:rPr lang="pt-BR" smtClean="0"/>
              <a:t>28/05/2019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42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052F-6195-4433-9FE0-A18F69479FB4}" type="datetime1">
              <a:rPr lang="pt-BR" smtClean="0"/>
              <a:t>28/05/2019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7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E74-718B-4D33-A970-1B06E7AB17B7}" type="datetime1">
              <a:rPr lang="pt-BR" smtClean="0"/>
              <a:t>28/05/2019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90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034C-B51A-42A5-9B6C-C68C9A68FF3F}" type="datetime1">
              <a:rPr lang="pt-BR" smtClean="0"/>
              <a:t>28/05/2019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04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A423-3FA5-4D85-8B92-40DE0F23CEF8}" type="datetime1">
              <a:rPr lang="pt-BR" smtClean="0"/>
              <a:t>28/05/2019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956CF4-4CE7-449B-B4AC-030B529164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91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aviagem.com/novoatividades/idproduto:20157/idempresa:ivianturismo/alone:1/idadv:10005566/nocache:1" TargetMode="External"/><Relationship Id="rId2" Type="http://schemas.openxmlformats.org/officeDocument/2006/relationships/hyperlink" Target="https://www.belaviagem.com/novoatividades/idproduto:20101/idempresa:ivianturismo/alone:1/idadv:10005566/nocache: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laviagem.com/novoatividades/idproduto:20126/idempresa:ivianturismo/alone:1/idadv:10005566/nocache: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istemaetapa.com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3098217"/>
            <a:ext cx="7766936" cy="769448"/>
          </a:xfrm>
        </p:spPr>
        <p:txBody>
          <a:bodyPr/>
          <a:lstStyle/>
          <a:p>
            <a:pPr algn="ctr"/>
            <a:r>
              <a:rPr lang="pt-BR" dirty="0" smtClean="0"/>
              <a:t>Reunião de pais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9997" y="4077251"/>
            <a:ext cx="7766936" cy="1705711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5400" dirty="0" smtClean="0">
                <a:solidFill>
                  <a:srgbClr val="0070C0"/>
                </a:solidFill>
              </a:rPr>
              <a:t>1º Trimestre</a:t>
            </a:r>
          </a:p>
          <a:p>
            <a:pPr algn="ctr"/>
            <a:r>
              <a:rPr lang="pt-BR" sz="5400" smtClean="0">
                <a:solidFill>
                  <a:srgbClr val="0070C0"/>
                </a:solidFill>
              </a:rPr>
              <a:t>28/05/2019</a:t>
            </a:r>
            <a:endParaRPr lang="pt-BR" sz="5400" dirty="0" smtClean="0">
              <a:solidFill>
                <a:srgbClr val="0070C0"/>
              </a:solidFill>
            </a:endParaRPr>
          </a:p>
          <a:p>
            <a:pPr algn="ctr"/>
            <a:endParaRPr lang="pt-BR" sz="5400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76" y="299541"/>
            <a:ext cx="4084505" cy="21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PRÓXIMOS EVENTOS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532239"/>
            <a:ext cx="9924763" cy="4509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Evento reagendado: </a:t>
            </a:r>
          </a:p>
          <a:p>
            <a:r>
              <a:rPr lang="pt-BR" dirty="0" smtClean="0"/>
              <a:t>LANÇAMENTO DO FOGUETE: DIA 01/06/19 – DAS 9H ÀS 11H NA  UNICAMP</a:t>
            </a:r>
          </a:p>
          <a:p>
            <a:endParaRPr lang="pt-BR" dirty="0"/>
          </a:p>
          <a:p>
            <a:pPr>
              <a:lnSpc>
                <a:spcPct val="115000"/>
              </a:lnSpc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Olimpíada Paulista de 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Física – OPF – 1ª fase</a:t>
            </a:r>
            <a:endParaRPr lang="pt-BR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Dia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 08/06/2019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– sábado – das 12h30 às 17h – local no Colégio </a:t>
            </a:r>
            <a:r>
              <a:rPr lang="pt-BR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Koelle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em Rio Claro –  aos alunos interessados, foi enviado a  autorização.</a:t>
            </a:r>
          </a:p>
          <a:p>
            <a:pPr>
              <a:lnSpc>
                <a:spcPct val="115000"/>
              </a:lnSpc>
            </a:pPr>
            <a:endParaRPr lang="pt-BR" sz="1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Olimpíada de Matemática da Unicamp – OMU – 2ª fase</a:t>
            </a:r>
          </a:p>
          <a:p>
            <a:pPr>
              <a:lnSpc>
                <a:spcPct val="115000"/>
              </a:lnSpc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Dia: 16/06/2019 – Domingo – maiores detalhes próximo ao evento</a:t>
            </a:r>
          </a:p>
          <a:p>
            <a:pPr>
              <a:lnSpc>
                <a:spcPct val="115000"/>
              </a:lnSpc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BR" sz="1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Importante: Todas as provas olímpicas desenvolvidas no Colégio, são muito importante para que seus filhos tenham a prática e desenvolvimento no raciocínio lógico. Apoiem a prática!!!!</a:t>
            </a:r>
            <a:endParaRPr lang="pt-BR" sz="14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1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76379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Festa Junina – 15/06/2019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dirty="0" err="1" smtClean="0"/>
              <a:t>Arraiá</a:t>
            </a:r>
            <a:r>
              <a:rPr lang="pt-BR" dirty="0" smtClean="0"/>
              <a:t> </a:t>
            </a:r>
            <a:r>
              <a:rPr lang="pt-BR" dirty="0"/>
              <a:t>na roça </a:t>
            </a:r>
            <a:r>
              <a:rPr lang="pt-BR" dirty="0" smtClean="0"/>
              <a:t>2019 -  </a:t>
            </a:r>
            <a:r>
              <a:rPr lang="pt-BR" dirty="0"/>
              <a:t>simples assim, uai</a:t>
            </a:r>
            <a:r>
              <a:rPr lang="pt-BR" dirty="0" smtClean="0"/>
              <a:t>!”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693773"/>
            <a:ext cx="8639662" cy="33475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800" dirty="0" smtClean="0"/>
              <a:t>Data: 15/06</a:t>
            </a:r>
          </a:p>
          <a:p>
            <a:pPr marL="0" indent="0">
              <a:buNone/>
            </a:pPr>
            <a:r>
              <a:rPr lang="pt-BR" sz="2800" dirty="0" smtClean="0"/>
              <a:t>Horário: a partir das 12h</a:t>
            </a:r>
          </a:p>
          <a:p>
            <a:pPr marL="0" indent="0">
              <a:buNone/>
            </a:pPr>
            <a:r>
              <a:rPr lang="pt-BR" sz="2800" dirty="0" smtClean="0"/>
              <a:t>Local: Centro Esportivo Ir. Maria do Santo Inocêncio Lima – Colégio São José</a:t>
            </a:r>
          </a:p>
          <a:p>
            <a:pPr marL="0" indent="0">
              <a:buNone/>
            </a:pPr>
            <a:r>
              <a:rPr lang="pt-BR" sz="2800" dirty="0" smtClean="0"/>
              <a:t>Traje: caipira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300" b="1" u="sng" dirty="0" smtClean="0"/>
              <a:t>Participe da nossa festa doando prendas e divulgando sua empresa.</a:t>
            </a:r>
            <a:r>
              <a:rPr lang="pt-BR" sz="2300" b="1" dirty="0" smtClean="0"/>
              <a:t>	</a:t>
            </a:r>
            <a:r>
              <a:rPr lang="pt-BR" sz="2100" b="1" dirty="0" smtClean="0"/>
              <a:t>		</a:t>
            </a:r>
            <a:r>
              <a:rPr lang="pt-BR" sz="2100" dirty="0" smtClean="0"/>
              <a:t>																																															</a:t>
            </a:r>
            <a:r>
              <a:rPr lang="pt-BR" dirty="0" smtClean="0"/>
              <a:t>			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www.saojoselimeira.com.br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11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4" y="338695"/>
            <a:ext cx="1493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sultado de imagem para festa junina imagem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031">
            <a:off x="8674102" y="4480093"/>
            <a:ext cx="2942574" cy="16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1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331" y="794952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Férias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832" y="2965622"/>
            <a:ext cx="8483170" cy="3075740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</a:rPr>
              <a:t>Entraremos em Férias dia </a:t>
            </a:r>
            <a:r>
              <a:rPr lang="pt-BR" sz="4800" dirty="0" smtClean="0">
                <a:solidFill>
                  <a:schemeClr val="tx1"/>
                </a:solidFill>
              </a:rPr>
              <a:t>01 </a:t>
            </a:r>
            <a:r>
              <a:rPr lang="pt-BR" sz="4800" dirty="0">
                <a:solidFill>
                  <a:schemeClr val="tx1"/>
                </a:solidFill>
              </a:rPr>
              <a:t>de julho e retornaremos no dia </a:t>
            </a:r>
            <a:r>
              <a:rPr lang="pt-BR" sz="4800" dirty="0" smtClean="0">
                <a:solidFill>
                  <a:schemeClr val="tx1"/>
                </a:solidFill>
              </a:rPr>
              <a:t>31 </a:t>
            </a:r>
            <a:r>
              <a:rPr lang="pt-BR" sz="4800" dirty="0">
                <a:solidFill>
                  <a:schemeClr val="tx1"/>
                </a:solidFill>
              </a:rPr>
              <a:t>de </a:t>
            </a:r>
            <a:r>
              <a:rPr lang="pt-BR" sz="4800" dirty="0" smtClean="0">
                <a:solidFill>
                  <a:schemeClr val="tx1"/>
                </a:solidFill>
              </a:rPr>
              <a:t>julho.</a:t>
            </a:r>
            <a:endParaRPr lang="pt-BR" sz="4800" dirty="0">
              <a:solidFill>
                <a:schemeClr val="tx1"/>
              </a:solidFill>
            </a:endParaRPr>
          </a:p>
          <a:p>
            <a:pPr algn="ctr"/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12</a:t>
            </a:fld>
            <a:endParaRPr lang="pt-BR"/>
          </a:p>
        </p:txBody>
      </p:sp>
      <p:pic>
        <p:nvPicPr>
          <p:cNvPr id="1026" name="Picture 2" descr="Resultado de imagem para imagens de fe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5" y="305093"/>
            <a:ext cx="3818240" cy="24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3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71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EXCURSÕES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136822"/>
            <a:ext cx="10987445" cy="510333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O primeiro link  será para os 6ºs anos: - Armazém das Oficinas + </a:t>
            </a:r>
            <a:r>
              <a:rPr lang="pt-BR" dirty="0" smtClean="0"/>
              <a:t>MAAS – 11/10/2019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2"/>
              </a:rPr>
              <a:t>https://www.belaviagem.com/novoatividades/idproduto:20101/idempresa:ivianturismo/alone:1/idadv:10005566/nocache:1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 segundo  </a:t>
            </a:r>
            <a:r>
              <a:rPr lang="pt-BR" dirty="0"/>
              <a:t>link dos 7ºs e </a:t>
            </a:r>
            <a:r>
              <a:rPr lang="pt-BR" dirty="0" smtClean="0"/>
              <a:t>8ºs:   - Fazenda </a:t>
            </a:r>
            <a:r>
              <a:rPr lang="pt-BR" dirty="0"/>
              <a:t>Primavera da Serra </a:t>
            </a:r>
            <a:r>
              <a:rPr lang="pt-BR" dirty="0" smtClean="0"/>
              <a:t>– Brotas – 13/09/2019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com </a:t>
            </a:r>
            <a:r>
              <a:rPr lang="pt-BR" dirty="0"/>
              <a:t>a data de expiração em </a:t>
            </a:r>
            <a:r>
              <a:rPr lang="pt-BR" b="1" dirty="0"/>
              <a:t>29/08.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://www.belaviagem.com/novoatividades/idproduto:20157/idempresa:ivianturismo/alone:1/idadv:10005566/nocache:1</a:t>
            </a:r>
            <a:r>
              <a:rPr lang="pt-BR" dirty="0"/>
              <a:t>  </a:t>
            </a:r>
          </a:p>
          <a:p>
            <a:endParaRPr lang="pt-BR" dirty="0" smtClean="0"/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O </a:t>
            </a:r>
            <a:r>
              <a:rPr lang="pt-BR" dirty="0" smtClean="0"/>
              <a:t>terceiro  </a:t>
            </a:r>
            <a:r>
              <a:rPr lang="pt-BR" dirty="0"/>
              <a:t>link será para os 9ºs e 1ª </a:t>
            </a:r>
            <a:r>
              <a:rPr lang="pt-BR" dirty="0" err="1"/>
              <a:t>EM:Show</a:t>
            </a:r>
            <a:r>
              <a:rPr lang="pt-BR" dirty="0"/>
              <a:t> de Física + MASP  -  11/10/2019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4"/>
              </a:rPr>
              <a:t>https://www.belaviagem.com/novoatividades/idproduto:20126/idempresa:ivianturismo/alone:1/idadv:10005566/nocache:1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56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Ótima semana!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14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87" y="1594021"/>
            <a:ext cx="7147428" cy="401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9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198563"/>
            <a:ext cx="9056688" cy="5176837"/>
          </a:xfrm>
        </p:spPr>
        <p:txBody>
          <a:bodyPr>
            <a:normAutofit/>
          </a:bodyPr>
          <a:lstStyle/>
          <a:p>
            <a:pPr lvl="0" algn="ctr">
              <a:buClr>
                <a:srgbClr val="0F6FC6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.</a:t>
            </a:r>
            <a:endParaRPr lang="pt-BR" sz="24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1" y="189342"/>
            <a:ext cx="1492121" cy="7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42" y="731313"/>
            <a:ext cx="7055709" cy="56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3</a:t>
            </a:fld>
            <a:endParaRPr lang="pt-BR"/>
          </a:p>
        </p:txBody>
      </p:sp>
      <p:sp>
        <p:nvSpPr>
          <p:cNvPr id="4" name="Espaço Reservado para Conteúdo 5"/>
          <p:cNvSpPr txBox="1">
            <a:spLocks/>
          </p:cNvSpPr>
          <p:nvPr/>
        </p:nvSpPr>
        <p:spPr>
          <a:xfrm>
            <a:off x="677334" y="1322173"/>
            <a:ext cx="8596668" cy="4719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500" dirty="0" smtClean="0"/>
          </a:p>
          <a:p>
            <a:r>
              <a:rPr lang="pt-BR" sz="3500" dirty="0" smtClean="0"/>
              <a:t>Entrega do boletim;</a:t>
            </a:r>
          </a:p>
          <a:p>
            <a:endParaRPr lang="pt-BR" sz="3500" dirty="0" smtClean="0"/>
          </a:p>
          <a:p>
            <a:r>
              <a:rPr lang="pt-BR" sz="3500" dirty="0" smtClean="0"/>
              <a:t>As fichas das avaliações de recuperação do 1º trimestre deverão ser assinadas e devolvidas;</a:t>
            </a: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1" y="189342"/>
            <a:ext cx="1492121" cy="7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29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Agradecimentos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550" y="1678675"/>
            <a:ext cx="8596668" cy="388077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000" dirty="0" smtClean="0"/>
              <a:t>Aos pais, a ajuda na campanha da Páscoa Solidária. Conseguimos colaborar com várias entidades e sempre colocamos que esta ajuda só foi possível porque nossos pais são bem solidários (foram montados mais de 700 saquinhos de bombons/chocolates).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000" b="1" dirty="0" smtClean="0"/>
              <a:t>Como nos anos anteriores, também estamos participando da </a:t>
            </a:r>
            <a:r>
              <a:rPr lang="pt-BR" sz="2000" b="1" dirty="0" err="1" smtClean="0"/>
              <a:t>Alicc</a:t>
            </a:r>
            <a:r>
              <a:rPr lang="pt-BR" sz="2000" b="1" dirty="0" smtClean="0"/>
              <a:t> e campanha do agasalho, conforme bilhetes já enviados</a:t>
            </a:r>
            <a:r>
              <a:rPr lang="pt-BR" sz="2000" dirty="0" smtClean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2000" dirty="0" smtClean="0"/>
              <a:t>A nossa Gratidão à Família São José!</a:t>
            </a: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4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04" y="5081190"/>
            <a:ext cx="3588869" cy="15791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1" y="388123"/>
            <a:ext cx="1493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62465"/>
            <a:ext cx="8596668" cy="774357"/>
          </a:xfrm>
        </p:spPr>
        <p:txBody>
          <a:bodyPr/>
          <a:lstStyle/>
          <a:p>
            <a:pPr algn="ctr"/>
            <a:r>
              <a:rPr lang="pt-BR" dirty="0" smtClean="0"/>
              <a:t>Horário de entrada e saída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2620" y="1036124"/>
            <a:ext cx="8596668" cy="55006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Manhã: </a:t>
            </a:r>
          </a:p>
          <a:p>
            <a:r>
              <a:rPr lang="pt-BR" sz="2400" dirty="0" smtClean="0"/>
              <a:t>6h45 às 12h10 para o FII</a:t>
            </a:r>
          </a:p>
          <a:p>
            <a:r>
              <a:rPr lang="pt-BR" sz="2400" dirty="0" smtClean="0"/>
              <a:t>6h45 às 13h para o EM</a:t>
            </a:r>
          </a:p>
          <a:p>
            <a:r>
              <a:rPr lang="pt-BR" sz="2400" dirty="0" smtClean="0"/>
              <a:t>Horário </a:t>
            </a:r>
            <a:r>
              <a:rPr lang="pt-BR" sz="2400" smtClean="0"/>
              <a:t>da aula em sala: 6h50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Lembrando que para entradas após o horário e saídas </a:t>
            </a:r>
          </a:p>
          <a:p>
            <a:pPr marL="0" indent="0">
              <a:buNone/>
            </a:pPr>
            <a:r>
              <a:rPr lang="pt-BR" sz="2400" dirty="0"/>
              <a:t>a</a:t>
            </a:r>
            <a:r>
              <a:rPr lang="pt-BR" sz="2400" dirty="0" smtClean="0"/>
              <a:t>ntecipadas, devem ser justificadas na recepção ou para a </a:t>
            </a:r>
          </a:p>
          <a:p>
            <a:pPr marL="0" indent="0">
              <a:buNone/>
            </a:pPr>
            <a:r>
              <a:rPr lang="pt-BR" sz="2400" dirty="0"/>
              <a:t>p</a:t>
            </a:r>
            <a:r>
              <a:rPr lang="pt-BR" sz="2400" dirty="0" smtClean="0"/>
              <a:t>rofessora, com bilhete/atestado através da agenda.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www.saojoselimeira.com.br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5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54" y="1696995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2" y="116273"/>
            <a:ext cx="1493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402739"/>
            <a:ext cx="7766936" cy="894720"/>
          </a:xfrm>
        </p:spPr>
        <p:txBody>
          <a:bodyPr/>
          <a:lstStyle/>
          <a:p>
            <a:pPr algn="ctr"/>
            <a:r>
              <a:rPr lang="pt-BR" dirty="0" smtClean="0"/>
              <a:t>Hora do estudo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241" y="447675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9" y="178058"/>
            <a:ext cx="1493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754063" y="1322388"/>
            <a:ext cx="8520112" cy="4954587"/>
          </a:xfrm>
        </p:spPr>
        <p:txBody>
          <a:bodyPr>
            <a:normAutofit lnSpcReduction="10000"/>
          </a:bodyPr>
          <a:lstStyle/>
          <a:p>
            <a:pPr marL="342900" lvl="0" indent="-342900" algn="just" fontAlgn="base">
              <a:buFont typeface="Wingdings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Trebuchet MS" pitchFamily="34" charset="0"/>
                <a:ea typeface="Times New Roman"/>
              </a:rPr>
              <a:t>Orientem seus filhos a manterem uma rotina diária de estudos, não deixando para estudar na véspera da avaliação, pois a cada trimestre o grau de dificuldade dos conteúdos/atividades vão aumentando e deixando para estudar de última hora, o rendimento escolar pode começar a ficar comprometido</a:t>
            </a:r>
            <a:r>
              <a:rPr lang="pt-BR" sz="2800" dirty="0" smtClean="0">
                <a:solidFill>
                  <a:schemeClr val="tx1"/>
                </a:solidFill>
                <a:latin typeface="Trebuchet MS" pitchFamily="34" charset="0"/>
                <a:ea typeface="Times New Roman"/>
              </a:rPr>
              <a:t>. É importante que participem dos plantões de dúvidas e acessem o ED – Etapa Digital ( uma nova ferramenta de estudos)</a:t>
            </a:r>
            <a:endParaRPr lang="pt-BR" sz="2800" dirty="0">
              <a:solidFill>
                <a:schemeClr val="tx1"/>
              </a:solidFill>
              <a:latin typeface="Trebuchet MS" pitchFamily="34" charset="0"/>
              <a:ea typeface="Times New Roman"/>
            </a:endParaRPr>
          </a:p>
          <a:p>
            <a:pPr marL="342900" lvl="0" indent="-342900" algn="just" fontAlgn="base">
              <a:lnSpc>
                <a:spcPct val="110000"/>
              </a:lnSpc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Trebuchet MS" pitchFamily="34" charset="0"/>
                <a:ea typeface="Times New Roman"/>
              </a:rPr>
              <a:t>Temos como orientação “aula dada, aula estudada”.</a:t>
            </a:r>
            <a:endParaRPr lang="pt-BR" sz="2800" dirty="0">
              <a:solidFill>
                <a:schemeClr val="tx1"/>
              </a:solidFill>
              <a:latin typeface="Trebuchet MS" pitchFamily="34" charset="0"/>
              <a:ea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7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4710" y="588091"/>
            <a:ext cx="7766936" cy="907077"/>
          </a:xfrm>
        </p:spPr>
        <p:txBody>
          <a:bodyPr/>
          <a:lstStyle/>
          <a:p>
            <a:pPr algn="ctr"/>
            <a:r>
              <a:rPr lang="pt-BR" dirty="0" smtClean="0"/>
              <a:t>Faltas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8213" y="1715406"/>
            <a:ext cx="7766936" cy="3758637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Avisar sempre a escola caso seu(a) filho(a) irá se afastar por um tempo mais prolongado. Lembre-se que ele(a) está em fase de desenvolvimento e que muitas faltas atrapalham o seu aprendizado, caso não seja por um motivo necessário.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22" y="4855949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5" y="153344"/>
            <a:ext cx="1493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7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www.saojoselimeira.com.br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/>
              <a:t>8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15546" y="951470"/>
            <a:ext cx="103796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orbel"/>
              </a:rPr>
              <a:t>Desde o ano passado, o Colégio está com o material do Sistema Etapa também em formato digitalizado.</a:t>
            </a:r>
          </a:p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orbel"/>
              </a:rPr>
              <a:t>Basta acessar o site do Sistema Etapa: </a:t>
            </a:r>
            <a:r>
              <a:rPr lang="pt-BR" sz="2000" dirty="0">
                <a:solidFill>
                  <a:prstClr val="black"/>
                </a:solidFill>
                <a:latin typeface="Corbel"/>
                <a:hlinkClick r:id="rId2"/>
              </a:rPr>
              <a:t>www.sistemaetapa.com.br</a:t>
            </a:r>
            <a:r>
              <a:rPr lang="pt-BR" sz="2000" dirty="0">
                <a:solidFill>
                  <a:prstClr val="black"/>
                </a:solidFill>
                <a:latin typeface="Corbel"/>
              </a:rPr>
              <a:t> </a:t>
            </a:r>
          </a:p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orbel"/>
              </a:rPr>
              <a:t>Clicar do lado direito da tela, onde há a figura de uma pessoa, abrirá a segunda tela conforme modelo abaixo, digitar  o e-mail cadastrado pelo responsável no contrato escolar  e  a primeira senha de acesso  é: </a:t>
            </a:r>
            <a:r>
              <a:rPr lang="pt-BR" sz="2000" b="1" dirty="0">
                <a:solidFill>
                  <a:prstClr val="black"/>
                </a:solidFill>
                <a:latin typeface="Corbel"/>
              </a:rPr>
              <a:t>etapa</a:t>
            </a:r>
          </a:p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orbel"/>
              </a:rPr>
              <a:t>Ou baixar  no celular o APP </a:t>
            </a:r>
            <a:r>
              <a:rPr lang="pt-BR" sz="2000" b="1" dirty="0">
                <a:solidFill>
                  <a:prstClr val="black"/>
                </a:solidFill>
                <a:latin typeface="Corbel"/>
              </a:rPr>
              <a:t>ED</a:t>
            </a:r>
            <a:r>
              <a:rPr lang="pt-BR" sz="2000" dirty="0">
                <a:solidFill>
                  <a:prstClr val="black"/>
                </a:solidFill>
                <a:latin typeface="Corbel"/>
              </a:rPr>
              <a:t> (Etapa Digital).</a:t>
            </a:r>
          </a:p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orbel"/>
              </a:rPr>
              <a:t>Esse acesso, permitirá ao aluno verificar resoluções  de exercícios e aulas de alguns conteúdos,  desenvolvidos pelos próprios  professores do Sistema Etapa.</a:t>
            </a:r>
          </a:p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Corbel"/>
              </a:rPr>
              <a:t>Dúvidas, verificar com o </a:t>
            </a:r>
            <a:r>
              <a:rPr lang="pt-BR" sz="2000" dirty="0" err="1">
                <a:solidFill>
                  <a:prstClr val="black"/>
                </a:solidFill>
                <a:latin typeface="Corbel"/>
              </a:rPr>
              <a:t>Luis</a:t>
            </a:r>
            <a:r>
              <a:rPr lang="pt-BR" sz="2000" dirty="0">
                <a:solidFill>
                  <a:prstClr val="black"/>
                </a:solidFill>
                <a:latin typeface="Corbel"/>
              </a:rPr>
              <a:t> Guilherme (filho da </a:t>
            </a:r>
            <a:r>
              <a:rPr lang="pt-BR" sz="2000" dirty="0" err="1">
                <a:solidFill>
                  <a:prstClr val="black"/>
                </a:solidFill>
                <a:latin typeface="Corbel"/>
              </a:rPr>
              <a:t>Dilda</a:t>
            </a:r>
            <a:r>
              <a:rPr lang="pt-BR" sz="2000" dirty="0">
                <a:solidFill>
                  <a:prstClr val="black"/>
                </a:solidFill>
                <a:latin typeface="Corbel"/>
              </a:rPr>
              <a:t>), sobre o cadastro dos e-mails realizado por ele.</a:t>
            </a:r>
          </a:p>
          <a:p>
            <a:pPr marL="171450" lvl="0" indent="-137160" defTabSz="685800">
              <a:lnSpc>
                <a:spcPct val="90000"/>
              </a:lnSpc>
              <a:spcBef>
                <a:spcPts val="1000"/>
              </a:spcBef>
              <a:buClr>
                <a:srgbClr val="4A66AC"/>
              </a:buClr>
              <a:buSzPct val="80000"/>
              <a:buFont typeface="Corbel" pitchFamily="34" charset="0"/>
              <a:buChar char="•"/>
            </a:pPr>
            <a:endParaRPr lang="pt-BR" sz="2000" dirty="0">
              <a:solidFill>
                <a:srgbClr val="4A66AC"/>
              </a:solidFill>
              <a:latin typeface="Corbel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6326" t="14854" r="6534" b="16736"/>
          <a:stretch/>
        </p:blipFill>
        <p:spPr bwMode="auto">
          <a:xfrm>
            <a:off x="2643658" y="4714837"/>
            <a:ext cx="2311402" cy="1593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31" y="4714837"/>
            <a:ext cx="2383753" cy="185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15546" y="184655"/>
            <a:ext cx="9959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ACESSO AO ETAPA DIGITAL –  Uma  ferramenta a mais nos estudos!!!</a:t>
            </a: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434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8551" y="11509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Olimpíadas 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- 2019 – 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Colégio participa!!!</a:t>
            </a:r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06972" y="6032033"/>
            <a:ext cx="6297612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www.saojoselimeira.com.br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6CF4-4CE7-449B-B4AC-030B5291646C}" type="slidenum">
              <a:rPr lang="pt-BR" smtClean="0">
                <a:solidFill>
                  <a:srgbClr val="0F6FC6"/>
                </a:solidFill>
              </a:rPr>
              <a:pPr/>
              <a:t>9</a:t>
            </a:fld>
            <a:endParaRPr lang="pt-BR" dirty="0">
              <a:solidFill>
                <a:srgbClr val="0F6FC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4379"/>
          <a:stretch/>
        </p:blipFill>
        <p:spPr bwMode="auto">
          <a:xfrm>
            <a:off x="24714" y="1764268"/>
            <a:ext cx="3188386" cy="242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59" y="1449882"/>
            <a:ext cx="2190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Resultado de imagem para olimpÃ­ada obf image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" b="8961"/>
          <a:stretch/>
        </p:blipFill>
        <p:spPr bwMode="auto">
          <a:xfrm>
            <a:off x="7229188" y="3094948"/>
            <a:ext cx="2003462" cy="19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120">
            <a:off x="9302628" y="4852081"/>
            <a:ext cx="516924" cy="51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184">
            <a:off x="650081" y="4850654"/>
            <a:ext cx="516924" cy="51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5" y="153344"/>
            <a:ext cx="1493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Cris\Desktop\obme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84" y="4480734"/>
            <a:ext cx="2116045" cy="141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4657" y="4116598"/>
            <a:ext cx="219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42 medalhistas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95859" y="3440607"/>
            <a:ext cx="231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Prova: 17/05/2019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54900" y="5245100"/>
            <a:ext cx="177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</a:rPr>
              <a:t>1ª fase: 09/05/2019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56635" y="5891431"/>
            <a:ext cx="176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</a:rPr>
              <a:t>1ª fase: 21/05/2019</a:t>
            </a: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7" name="Imagem 1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9" t="31884" r="11346" b="55652"/>
          <a:stretch/>
        </p:blipFill>
        <p:spPr bwMode="auto">
          <a:xfrm>
            <a:off x="7718324" y="1144183"/>
            <a:ext cx="1250901" cy="841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718323" y="2037812"/>
            <a:ext cx="184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1ª fase da OMU:</a:t>
            </a:r>
          </a:p>
          <a:p>
            <a:pPr algn="ctr"/>
            <a:r>
              <a:rPr lang="pt-BR" dirty="0" smtClean="0">
                <a:solidFill>
                  <a:prstClr val="black"/>
                </a:solidFill>
              </a:rPr>
              <a:t>28/04/2019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1811</TotalTime>
  <Words>544</Words>
  <Application>Microsoft Office PowerPoint</Application>
  <PresentationFormat>Personalizar</PresentationFormat>
  <Paragraphs>87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Facetado</vt:lpstr>
      <vt:lpstr>Reunião de pais</vt:lpstr>
      <vt:lpstr>Apresentação do PowerPoint</vt:lpstr>
      <vt:lpstr>Apresentação do PowerPoint</vt:lpstr>
      <vt:lpstr>Agradecimentos </vt:lpstr>
      <vt:lpstr>Horário de entrada e saída </vt:lpstr>
      <vt:lpstr>Hora do estudo</vt:lpstr>
      <vt:lpstr>Faltas</vt:lpstr>
      <vt:lpstr>Apresentação do PowerPoint</vt:lpstr>
      <vt:lpstr>Olimpíadas  - 2019 –  O Colégio participa!!!</vt:lpstr>
      <vt:lpstr>PRÓXIMOS EVENTOS</vt:lpstr>
      <vt:lpstr>Festa Junina – 15/06/2019  “Arraiá na roça 2019 -  simples assim, uai!”  </vt:lpstr>
      <vt:lpstr>Férias</vt:lpstr>
      <vt:lpstr>EXCURSÕES</vt:lpstr>
      <vt:lpstr>Ótima semana!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Cris</cp:lastModifiedBy>
  <cp:revision>113</cp:revision>
  <cp:lastPrinted>2019-05-24T19:25:10Z</cp:lastPrinted>
  <dcterms:created xsi:type="dcterms:W3CDTF">2018-01-22T13:46:46Z</dcterms:created>
  <dcterms:modified xsi:type="dcterms:W3CDTF">2019-05-28T18:24:21Z</dcterms:modified>
</cp:coreProperties>
</file>