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6" r:id="rId4"/>
    <p:sldId id="258" r:id="rId5"/>
    <p:sldId id="259" r:id="rId6"/>
    <p:sldId id="269" r:id="rId7"/>
    <p:sldId id="268" r:id="rId8"/>
    <p:sldId id="261" r:id="rId9"/>
    <p:sldId id="283" r:id="rId10"/>
    <p:sldId id="282" r:id="rId11"/>
    <p:sldId id="267" r:id="rId12"/>
    <p:sldId id="262" r:id="rId13"/>
    <p:sldId id="270" r:id="rId14"/>
    <p:sldId id="264" r:id="rId1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1464" y="-582"/>
      </p:cViewPr>
      <p:guideLst>
        <p:guide orient="horz" pos="21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ADCC4-096D-4D47-BA07-6463C7BCAB5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50A77-036F-4521-B048-0A5344372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81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3373-28D8-4BB0-A83D-2F813101D397}" type="datetimeFigureOut">
              <a:rPr lang="pt-BR" smtClean="0"/>
              <a:t>21/01/2020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CF9CD8-A9B5-409E-B53A-5D85BA882BC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aojoselimeira.com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istemaetapa.com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7055" y="2456050"/>
            <a:ext cx="8139448" cy="2257618"/>
          </a:xfrm>
        </p:spPr>
        <p:txBody>
          <a:bodyPr/>
          <a:lstStyle/>
          <a:p>
            <a:pPr algn="ctr"/>
            <a:r>
              <a:rPr lang="pt-B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Reunião de Pais </a:t>
            </a:r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01/2020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Imagem 3" descr="C:\Users\coordenadoria\Desktop\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32" y="342295"/>
            <a:ext cx="3562294" cy="170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 AO SISTEMA GENUS </a:t>
            </a:r>
            <a:r>
              <a:rPr lang="pt-BR" dirty="0" smtClean="0">
                <a:solidFill>
                  <a:srgbClr val="FF0000"/>
                </a:solidFill>
              </a:rPr>
              <a:t>(pag. 13 manual do aluno)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hlinkClick r:id="rId2"/>
              </a:rPr>
              <a:t>www.saojoselimeira.com.br</a:t>
            </a:r>
            <a:endParaRPr lang="pt-BR" dirty="0" smtClean="0"/>
          </a:p>
          <a:p>
            <a:r>
              <a:rPr lang="pt-BR" dirty="0" smtClean="0"/>
              <a:t>LOGIN</a:t>
            </a:r>
          </a:p>
          <a:p>
            <a:r>
              <a:rPr lang="pt-BR" dirty="0" smtClean="0"/>
              <a:t>SENHA E USUÁRIO DO RESPONSÁVEL</a:t>
            </a:r>
          </a:p>
          <a:p>
            <a:endParaRPr lang="pt-BR" dirty="0" smtClean="0"/>
          </a:p>
          <a:p>
            <a:endParaRPr lang="pt-BR" dirty="0" smtClean="0"/>
          </a:p>
          <a:p>
            <a:pPr marL="34290" indent="0">
              <a:buNone/>
            </a:pPr>
            <a:endParaRPr lang="pt-BR" dirty="0" smtClean="0"/>
          </a:p>
          <a:p>
            <a:pPr marL="34290" indent="0">
              <a:buNone/>
            </a:pPr>
            <a:endParaRPr lang="pt-BR" dirty="0"/>
          </a:p>
          <a:p>
            <a:r>
              <a:rPr lang="pt-BR" dirty="0" smtClean="0"/>
              <a:t>Favor cadastrar  o endereço de  e-mail no Sistema Genus, pela senha do responsável para receber, quando preciso, um comunicado  com as </a:t>
            </a:r>
            <a:r>
              <a:rPr lang="pt-BR" dirty="0"/>
              <a:t>informações sobre a necessidade  do seu (sua) filha (a) frequentar os plantões de dúvidas, ou revisar o conteúdo </a:t>
            </a:r>
            <a:r>
              <a:rPr lang="pt-BR" dirty="0" smtClean="0"/>
              <a:t>das </a:t>
            </a:r>
            <a:r>
              <a:rPr lang="pt-BR" dirty="0"/>
              <a:t>disciplinas em que não há plantões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/>
          <a:srcRect l="21844" t="13801" r="19545" b="41613"/>
          <a:stretch/>
        </p:blipFill>
        <p:spPr bwMode="auto">
          <a:xfrm>
            <a:off x="7373347" y="1548882"/>
            <a:ext cx="4065983" cy="3135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4"/>
          <a:srcRect t="5095" r="14173" b="81529"/>
          <a:stretch/>
        </p:blipFill>
        <p:spPr bwMode="auto">
          <a:xfrm>
            <a:off x="690465" y="3433665"/>
            <a:ext cx="6064898" cy="1250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01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9255" y="3449320"/>
            <a:ext cx="11973560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pt-BR" b="1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3000" dirty="0"/>
              <a:t>Importância da presença dos pais na escola</a:t>
            </a:r>
          </a:p>
          <a:p>
            <a:r>
              <a:rPr lang="pt-BR" sz="3000" dirty="0"/>
              <a:t>- se os pais precisarem conversar com os professores, agendar horário com a coordenação;</a:t>
            </a:r>
          </a:p>
          <a:p>
            <a:r>
              <a:rPr lang="pt-BR" sz="3000" dirty="0"/>
              <a:t>- se o professor necessitar se comunicar com os pais, a coordenação agendará reunião.</a:t>
            </a:r>
          </a:p>
          <a:p>
            <a:endParaRPr lang="pt-BR" sz="2400" dirty="0"/>
          </a:p>
          <a:p>
            <a:pPr indent="0">
              <a:buFont typeface="Wingdings" panose="05000000000000000000" pitchFamily="2" charset="2"/>
              <a:buNone/>
            </a:pPr>
            <a:r>
              <a:rPr lang="pt-BR" sz="2800" dirty="0">
                <a:sym typeface="+mn-ea"/>
              </a:rPr>
              <a:t> </a:t>
            </a:r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  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638175" y="620395"/>
            <a:ext cx="4208145" cy="2476500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4924425" y="1056640"/>
            <a:ext cx="66249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ym typeface="+mn-ea"/>
              </a:rPr>
              <a:t>Início da apostila: </a:t>
            </a:r>
            <a:r>
              <a:rPr lang="pt-BR" sz="3200" b="1" dirty="0" smtClean="0">
                <a:sym typeface="+mn-ea"/>
              </a:rPr>
              <a:t>27/01/2020</a:t>
            </a:r>
            <a:endParaRPr lang="pt-BR" altLang="en-US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95109" y="1858645"/>
            <a:ext cx="6792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000" dirty="0">
                <a:cs typeface="Times New Roman" pitchFamily="18" charset="0"/>
              </a:rPr>
              <a:t>Livro de </a:t>
            </a:r>
            <a:r>
              <a:rPr lang="pt-BR" sz="3000">
                <a:cs typeface="Times New Roman" pitchFamily="18" charset="0"/>
              </a:rPr>
              <a:t>Inglês </a:t>
            </a:r>
            <a:r>
              <a:rPr lang="pt-BR" sz="3000" smtClean="0">
                <a:cs typeface="Times New Roman" pitchFamily="18" charset="0"/>
              </a:rPr>
              <a:t>- vendas com </a:t>
            </a:r>
            <a:r>
              <a:rPr lang="pt-BR" sz="3000" dirty="0">
                <a:cs typeface="Times New Roman" pitchFamily="18" charset="0"/>
              </a:rPr>
              <a:t>as representantes da Book Space do dia 23/01 a </a:t>
            </a:r>
            <a:r>
              <a:rPr lang="pt-BR" sz="3000" dirty="0" smtClean="0">
                <a:cs typeface="Times New Roman" pitchFamily="18" charset="0"/>
              </a:rPr>
              <a:t>31/01 das 8h às 16h</a:t>
            </a:r>
            <a:endParaRPr lang="pt-BR" sz="3000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420" y="540913"/>
            <a:ext cx="10599897" cy="60401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000" dirty="0"/>
              <a:t>Importância da participação dos pais em festividades e campanhas realizadas  pela escola.</a:t>
            </a:r>
          </a:p>
          <a:p>
            <a:pPr marL="0" indent="0">
              <a:buNone/>
            </a:pPr>
            <a:r>
              <a:rPr lang="pt-BR" sz="3000" dirty="0"/>
              <a:t>  - Serão enviados bilhetes com antecedência.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3000" dirty="0"/>
              <a:t>                     Comemoração de São José – </a:t>
            </a:r>
            <a:r>
              <a:rPr lang="pt-BR" sz="3000" dirty="0" smtClean="0"/>
              <a:t>21/03/2020</a:t>
            </a:r>
            <a:endParaRPr lang="pt-BR" sz="3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3000" dirty="0"/>
              <a:t>                          </a:t>
            </a:r>
            <a:r>
              <a:rPr lang="pt-BR" sz="3000" dirty="0" smtClean="0"/>
              <a:t>Missa na Catedral</a:t>
            </a: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67" y="2072522"/>
            <a:ext cx="3179122" cy="23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717591" y="3751901"/>
            <a:ext cx="2108539" cy="265251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20720" y="819150"/>
            <a:ext cx="7783830" cy="13760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000" dirty="0"/>
              <a:t>Reunião de Formatura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2400" dirty="0"/>
              <a:t>      Data e horário serão enviados por bilhete</a:t>
            </a:r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 marL="0" indent="0">
              <a:buNone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</p:txBody>
      </p:sp>
      <p:pic>
        <p:nvPicPr>
          <p:cNvPr id="2050" name="Picture 2" descr="Resultado de imagem para form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90195"/>
            <a:ext cx="258381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/>
          <p:nvPr/>
        </p:nvSpPr>
        <p:spPr>
          <a:xfrm>
            <a:off x="3668284" y="5036952"/>
            <a:ext cx="8274270" cy="98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3000" dirty="0"/>
          </a:p>
        </p:txBody>
      </p:sp>
      <p:pic>
        <p:nvPicPr>
          <p:cNvPr id="12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56129" y="5036952"/>
            <a:ext cx="2475865" cy="1392555"/>
          </a:xfrm>
          <a:prstGeom prst="rect">
            <a:avLst/>
          </a:prstGeom>
        </p:spPr>
      </p:pic>
      <p:sp>
        <p:nvSpPr>
          <p:cNvPr id="14" name="Espaço Reservado para Conteúdo 2"/>
          <p:cNvSpPr>
            <a:spLocks noGrp="1"/>
          </p:cNvSpPr>
          <p:nvPr/>
        </p:nvSpPr>
        <p:spPr>
          <a:xfrm>
            <a:off x="1489399" y="4084904"/>
            <a:ext cx="7783830" cy="113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3000" dirty="0"/>
              <a:t>Reunião de Excursão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2400" dirty="0">
                <a:sym typeface="+mn-ea"/>
              </a:rPr>
              <a:t>   Data e horário serão enviados por bilhete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 marL="0" indent="0">
              <a:buNone/>
            </a:pPr>
            <a:endParaRPr lang="pt-BR" sz="3000" dirty="0"/>
          </a:p>
          <a:p>
            <a:pPr marL="0" indent="0">
              <a:buNone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1925" y="2657475"/>
            <a:ext cx="9231630" cy="3138170"/>
          </a:xfrm>
        </p:spPr>
        <p:txBody>
          <a:bodyPr>
            <a:noAutofit/>
          </a:bodyPr>
          <a:lstStyle/>
          <a:p>
            <a:pPr algn="ctr"/>
            <a:r>
              <a:rPr lang="pt-BR" sz="8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Um feliz </a:t>
            </a:r>
            <a:r>
              <a:rPr lang="pt-BR" sz="8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2020 a </a:t>
            </a:r>
            <a:r>
              <a:rPr lang="pt-BR" sz="8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todos!!!</a:t>
            </a:r>
          </a:p>
        </p:txBody>
      </p:sp>
      <p:pic>
        <p:nvPicPr>
          <p:cNvPr id="4" name="Imagem 3" descr="C:\Users\coordenadoria\Desktop\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0" y="295072"/>
            <a:ext cx="3562294" cy="1705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542" y="383304"/>
            <a:ext cx="10591681" cy="63072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/>
          </a:p>
          <a:p>
            <a:pPr>
              <a:buFont typeface="Wingdings" panose="05000000000000000000" pitchFamily="2" charset="2"/>
              <a:buChar char="v"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30972" y="181545"/>
            <a:ext cx="361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lgerian" panose="04020705040A02060702" pitchFamily="82" charset="0"/>
              </a:rPr>
              <a:t>ORAÇÃO</a:t>
            </a:r>
          </a:p>
        </p:txBody>
      </p:sp>
      <p:pic>
        <p:nvPicPr>
          <p:cNvPr id="1026" name="Picture 2" descr="Resultado de imagem para o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62" y="1307567"/>
            <a:ext cx="4763266" cy="47632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53103" y="2504276"/>
            <a:ext cx="46113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pPr>
              <a:buFont typeface="Wingdings" panose="05000000000000000000" pitchFamily="2" charset="2"/>
              <a:buChar char="v"/>
            </a:pPr>
            <a:endParaRPr lang="pt-BR" sz="2800" dirty="0"/>
          </a:p>
          <a:p>
            <a:endParaRPr lang="pt-B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51" y="1108709"/>
            <a:ext cx="2789555" cy="1933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04597" y="3415794"/>
            <a:ext cx="79300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Apresentação dos professores</a:t>
            </a:r>
          </a:p>
          <a:p>
            <a:pPr algn="ctr"/>
            <a:r>
              <a:rPr lang="pt-BR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EFII e Ensino Médio</a:t>
            </a:r>
          </a:p>
          <a:p>
            <a:pPr algn="ctr"/>
            <a:endParaRPr lang="pt-BR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t-BR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Início das aulas: 27/01/2020 – 2ª feira</a:t>
            </a:r>
            <a:endParaRPr lang="pt-BR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/>
        </p:nvSpPr>
        <p:spPr>
          <a:xfrm>
            <a:off x="3153102" y="6171241"/>
            <a:ext cx="7677785" cy="567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0661" y="512382"/>
            <a:ext cx="7677807" cy="60401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000" dirty="0"/>
              <a:t>Manual da Família </a:t>
            </a:r>
          </a:p>
          <a:p>
            <a:pPr marL="0" indent="0">
              <a:buNone/>
            </a:pPr>
            <a:r>
              <a:rPr lang="pt-BR" sz="3000" dirty="0"/>
              <a:t>- comunicação entre a escola e a família; </a:t>
            </a:r>
          </a:p>
          <a:p>
            <a:pPr marL="0" indent="0">
              <a:buNone/>
            </a:pPr>
            <a:r>
              <a:rPr lang="pt-BR" sz="3000" dirty="0"/>
              <a:t>- importância  de manter o manual com identificação </a:t>
            </a:r>
            <a:r>
              <a:rPr lang="pt-BR" sz="3000" dirty="0" smtClean="0"/>
              <a:t>e  </a:t>
            </a:r>
            <a:r>
              <a:rPr lang="pt-BR" sz="3000" dirty="0"/>
              <a:t>o(a) aluno(a) deverá </a:t>
            </a:r>
            <a:r>
              <a:rPr lang="pt-BR" sz="3000" dirty="0" err="1"/>
              <a:t>usá</a:t>
            </a:r>
            <a:r>
              <a:rPr lang="pt-BR" sz="3000" dirty="0"/>
              <a:t>-  </a:t>
            </a:r>
            <a:r>
              <a:rPr lang="pt-BR" sz="3000" dirty="0" smtClean="0"/>
              <a:t> -</a:t>
            </a:r>
            <a:r>
              <a:rPr lang="pt-BR" sz="3000" dirty="0" err="1"/>
              <a:t>lo</a:t>
            </a:r>
            <a:r>
              <a:rPr lang="pt-BR" sz="3000" dirty="0"/>
              <a:t> como material diário.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3000" dirty="0"/>
              <a:t>Material do ETAPA </a:t>
            </a:r>
          </a:p>
          <a:p>
            <a:pPr marL="0" indent="0">
              <a:buNone/>
            </a:pPr>
            <a:r>
              <a:rPr lang="pt-BR" sz="3000" dirty="0"/>
              <a:t>- número de apostilas;</a:t>
            </a:r>
          </a:p>
          <a:p>
            <a:pPr marL="0" indent="0">
              <a:buNone/>
            </a:pPr>
            <a:r>
              <a:rPr lang="pt-BR" sz="3000" dirty="0"/>
              <a:t>- realização das tarefas de casa feitas pelos alunos;     </a:t>
            </a:r>
          </a:p>
          <a:p>
            <a:pPr marL="0" indent="0">
              <a:buNone/>
            </a:pPr>
            <a:r>
              <a:rPr lang="pt-BR" sz="3000" dirty="0"/>
              <a:t>- compromisso de entregar as tarefas nas datas estipuladas. </a:t>
            </a:r>
          </a:p>
        </p:txBody>
      </p:sp>
      <p:pic>
        <p:nvPicPr>
          <p:cNvPr id="1028" name="Picture 4" descr="Resultado de imagem para COLEGIO SÃO JOSE LIMEIRA UNIFOR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r="20000"/>
          <a:stretch>
            <a:fillRect/>
          </a:stretch>
        </p:blipFill>
        <p:spPr bwMode="auto">
          <a:xfrm>
            <a:off x="8087710" y="3707357"/>
            <a:ext cx="1308538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4103">
            <a:off x="335712" y="2263469"/>
            <a:ext cx="3416333" cy="1985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088" y="341292"/>
            <a:ext cx="11467443" cy="59500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000" dirty="0"/>
              <a:t>Reforço específico para alunos novos – </a:t>
            </a:r>
          </a:p>
          <a:p>
            <a:pPr marL="0" indent="0">
              <a:buNone/>
            </a:pPr>
            <a:r>
              <a:rPr lang="pt-BR" sz="3000" dirty="0"/>
              <a:t>    - </a:t>
            </a:r>
            <a:r>
              <a:rPr lang="pt-BR" sz="3000" dirty="0" smtClean="0"/>
              <a:t>horário sempre oposto a aula; </a:t>
            </a:r>
            <a:endParaRPr lang="pt-BR" sz="3000" dirty="0"/>
          </a:p>
          <a:p>
            <a:pPr marL="0" indent="0">
              <a:buNone/>
            </a:pPr>
            <a:r>
              <a:rPr lang="pt-BR" sz="3000" dirty="0"/>
              <a:t>    - funcionará antes do início dos Plantões.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3000" dirty="0"/>
              <a:t>Alunos serão convocados a participar dos plantões de </a:t>
            </a:r>
            <a:r>
              <a:rPr lang="pt-BR" sz="3000" dirty="0" smtClean="0"/>
              <a:t>dúvidas* </a:t>
            </a:r>
            <a:r>
              <a:rPr lang="pt-BR" sz="3000" dirty="0"/>
              <a:t>quando não atingirem nota 5,0 nas avaliações </a:t>
            </a:r>
            <a:r>
              <a:rPr lang="pt-BR" sz="3000" dirty="0" smtClean="0"/>
              <a:t>e os pais que atualizaram o cadastro no site do Colégio, receberão a convocação por e-mail.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 marL="0" indent="0">
              <a:buNone/>
            </a:pPr>
            <a:r>
              <a:rPr lang="pt-BR" sz="3000" dirty="0" smtClean="0"/>
              <a:t>*apenas das matérias que têm Plantões</a:t>
            </a: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63" y="4164135"/>
            <a:ext cx="2689801" cy="2011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130" y="340995"/>
            <a:ext cx="11683715" cy="6429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3200" dirty="0"/>
              <a:t>Como estudar?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3200" dirty="0"/>
              <a:t> </a:t>
            </a:r>
            <a:r>
              <a:rPr lang="pt-BR" sz="3200" dirty="0" smtClean="0"/>
              <a:t> </a:t>
            </a:r>
            <a:r>
              <a:rPr lang="pt-BR" sz="3200" dirty="0"/>
              <a:t>Aula dada é aula estudada!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3200" dirty="0"/>
              <a:t>  </a:t>
            </a:r>
            <a:r>
              <a:rPr lang="pt-BR" sz="3200" dirty="0" smtClean="0"/>
              <a:t>O </a:t>
            </a:r>
            <a:r>
              <a:rPr lang="pt-BR" sz="3200" dirty="0"/>
              <a:t>Manual da família, na página </a:t>
            </a:r>
            <a:r>
              <a:rPr lang="pt-BR" sz="3200" dirty="0" smtClean="0"/>
              <a:t>21, traz dicas </a:t>
            </a:r>
            <a:r>
              <a:rPr lang="pt-BR" sz="3200" dirty="0"/>
              <a:t>importantes sobre como os pais podem </a:t>
            </a:r>
            <a:r>
              <a:rPr lang="pt-BR" sz="3200" dirty="0" smtClean="0"/>
              <a:t>ajudar </a:t>
            </a:r>
            <a:r>
              <a:rPr lang="pt-BR" sz="3200" dirty="0"/>
              <a:t>os filhos a estudarem.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79" y="2915002"/>
            <a:ext cx="4874572" cy="2832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14" y="3937240"/>
            <a:ext cx="2521132" cy="2633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831632" y="4161404"/>
            <a:ext cx="6364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Uso dos armários - organização;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responsabilidade dos alunos com seus materiais, que deverão estar etiquetados, assim como outros pertences;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uniforme e manual não devem permanecer no armário.</a:t>
            </a:r>
          </a:p>
          <a:p>
            <a:endParaRPr lang="pt-BR" sz="2400" dirty="0"/>
          </a:p>
        </p:txBody>
      </p:sp>
      <p:pic>
        <p:nvPicPr>
          <p:cNvPr id="2050" name="Picture 2" descr="C:\Users\Cris\Downloads\celula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83" y="140435"/>
            <a:ext cx="6463283" cy="355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9411" y="4353232"/>
            <a:ext cx="9995339" cy="26770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tx1"/>
                </a:solidFill>
                <a:sym typeface="+mn-ea"/>
              </a:rPr>
              <a:t>Uniforme - uso obrigatório do uniforme completo, incluindo o calçado (conforme Manual da </a:t>
            </a:r>
            <a:r>
              <a:rPr lang="pt-BR" sz="3200" dirty="0" smtClean="0">
                <a:solidFill>
                  <a:schemeClr val="tx1"/>
                </a:solidFill>
                <a:sym typeface="+mn-ea"/>
              </a:rPr>
              <a:t>Família pág. 20, item 7).</a:t>
            </a:r>
            <a:endParaRPr lang="pt-BR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10" y="3275965"/>
            <a:ext cx="2880995" cy="160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/>
          <p:cNvSpPr>
            <a:spLocks noGrp="1"/>
          </p:cNvSpPr>
          <p:nvPr/>
        </p:nvSpPr>
        <p:spPr>
          <a:xfrm>
            <a:off x="213360" y="-273050"/>
            <a:ext cx="11417935" cy="4265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3000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>
                <a:sym typeface="+mn-ea"/>
              </a:rPr>
              <a:t>Horário de entrada e saída dos </a:t>
            </a:r>
            <a:r>
              <a:rPr lang="pt-BR" sz="3200" dirty="0" smtClean="0">
                <a:sym typeface="+mn-ea"/>
              </a:rPr>
              <a:t>alunos: </a:t>
            </a:r>
            <a:endParaRPr lang="pt-BR" sz="3200" dirty="0">
              <a:sym typeface="+mn-ea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3200" dirty="0">
                <a:solidFill>
                  <a:schemeClr val="tx1"/>
                </a:solidFill>
              </a:rPr>
              <a:t>   - </a:t>
            </a:r>
            <a:r>
              <a:rPr lang="pt-BR" sz="3200" dirty="0">
                <a:sym typeface="+mn-ea"/>
              </a:rPr>
              <a:t>pontualidade;</a:t>
            </a:r>
            <a:endParaRPr lang="pt-BR" sz="32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3200" dirty="0">
                <a:sym typeface="+mn-ea"/>
              </a:rPr>
              <a:t>   - serão admitidas somente três entradas após o horário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3200" dirty="0">
                <a:sym typeface="+mn-ea"/>
              </a:rPr>
              <a:t>    </a:t>
            </a:r>
            <a:r>
              <a:rPr lang="pt-BR" sz="3200" dirty="0" smtClean="0">
                <a:sym typeface="+mn-ea"/>
              </a:rPr>
              <a:t>e </a:t>
            </a:r>
            <a:r>
              <a:rPr lang="pt-BR" sz="3200" dirty="0">
                <a:sym typeface="+mn-ea"/>
              </a:rPr>
              <a:t>três saídas antecipadas </a:t>
            </a:r>
            <a:r>
              <a:rPr lang="pt-BR" sz="3200" dirty="0" smtClean="0">
                <a:sym typeface="+mn-ea"/>
              </a:rPr>
              <a:t>por </a:t>
            </a:r>
            <a:r>
              <a:rPr lang="pt-BR" sz="3200" dirty="0">
                <a:sym typeface="+mn-ea"/>
              </a:rPr>
              <a:t>trimestre, que serão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sz="3200" dirty="0">
                <a:sym typeface="+mn-ea"/>
              </a:rPr>
              <a:t>    registradas no Manual da Família.                </a:t>
            </a:r>
            <a:endParaRPr lang="pt-BR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456" y="332656"/>
            <a:ext cx="9819064" cy="72008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/>
              <a:t> ACESSO AO ETAPA DIGITAL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1477" y="836712"/>
            <a:ext cx="9601067" cy="5768878"/>
          </a:xfrm>
        </p:spPr>
        <p:txBody>
          <a:bodyPr/>
          <a:lstStyle/>
          <a:p>
            <a:r>
              <a:rPr lang="pt-BR" dirty="0" smtClean="0"/>
              <a:t>O Colégio está com uma nova ferramenta de trabalho do Sistema Etapa, com material em formato digitalizado, com acesso limitado à compra da apostila de aula.</a:t>
            </a:r>
          </a:p>
          <a:p>
            <a:r>
              <a:rPr lang="pt-BR" dirty="0" smtClean="0"/>
              <a:t>Basta acessar o site do Sistema Etapa: </a:t>
            </a:r>
            <a:r>
              <a:rPr lang="pt-BR" dirty="0" smtClean="0">
                <a:hlinkClick r:id="rId2"/>
              </a:rPr>
              <a:t>www.sistemaetapa.com.br</a:t>
            </a:r>
            <a:r>
              <a:rPr lang="pt-BR" dirty="0" smtClean="0"/>
              <a:t> </a:t>
            </a:r>
          </a:p>
          <a:p>
            <a:r>
              <a:rPr lang="pt-BR" dirty="0" smtClean="0"/>
              <a:t>Clicar do lado direito da tela, onde há a figura de uma pessoa, abrirá a segunda tela conforme modelo abaixo, digitar  o e-mail cadastrado pelo responsável no contrato escolar e  a primeira senha de acesso é: </a:t>
            </a:r>
            <a:r>
              <a:rPr lang="pt-BR" b="1" dirty="0" smtClean="0"/>
              <a:t>etapa</a:t>
            </a:r>
          </a:p>
          <a:p>
            <a:r>
              <a:rPr lang="pt-BR" dirty="0" smtClean="0"/>
              <a:t>Ou baixar </a:t>
            </a:r>
            <a:r>
              <a:rPr lang="pt-BR" dirty="0"/>
              <a:t>no celular </a:t>
            </a:r>
            <a:r>
              <a:rPr lang="pt-BR" dirty="0" smtClean="0"/>
              <a:t>o  </a:t>
            </a:r>
            <a:r>
              <a:rPr lang="pt-BR" dirty="0"/>
              <a:t>APP </a:t>
            </a:r>
            <a:r>
              <a:rPr lang="pt-BR" b="1" dirty="0"/>
              <a:t>ED</a:t>
            </a:r>
            <a:r>
              <a:rPr lang="pt-BR" dirty="0"/>
              <a:t> (Etapa Digital).</a:t>
            </a:r>
          </a:p>
          <a:p>
            <a:r>
              <a:rPr lang="pt-BR" dirty="0" smtClean="0"/>
              <a:t>Esse acesso permitirá ao aluno verificar resoluções  de exercícios e aulas de alguns conteúdos, desenvolvidos pelos próprios  professores do Sistema Etapa.</a:t>
            </a:r>
          </a:p>
          <a:p>
            <a:r>
              <a:rPr lang="pt-BR" dirty="0" smtClean="0"/>
              <a:t>Dúvidas, verificar com o </a:t>
            </a:r>
            <a:r>
              <a:rPr lang="pt-BR" dirty="0" err="1" smtClean="0"/>
              <a:t>Luis</a:t>
            </a:r>
            <a:r>
              <a:rPr lang="pt-BR" dirty="0" smtClean="0"/>
              <a:t> Guilherme (filho da </a:t>
            </a:r>
            <a:r>
              <a:rPr lang="pt-BR" dirty="0" err="1" smtClean="0"/>
              <a:t>Dilda</a:t>
            </a:r>
            <a:r>
              <a:rPr lang="pt-BR" dirty="0" smtClean="0"/>
              <a:t>), sobre o cadastro dos e-mails realizado por ele.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/>
          <a:srcRect l="6326" t="14854" r="6534" b="16736"/>
          <a:stretch/>
        </p:blipFill>
        <p:spPr bwMode="auto">
          <a:xfrm>
            <a:off x="2285312" y="4807769"/>
            <a:ext cx="2880320" cy="1611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/>
          <p:nvPr/>
        </p:nvPicPr>
        <p:blipFill rotWithShape="1">
          <a:blip r:embed="rId4"/>
          <a:srcRect l="43809" t="16773" r="21574" b="16349"/>
          <a:stretch/>
        </p:blipFill>
        <p:spPr bwMode="auto">
          <a:xfrm>
            <a:off x="7440148" y="4807770"/>
            <a:ext cx="2688299" cy="1443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1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614</Words>
  <Application>Microsoft Office PowerPoint</Application>
  <PresentationFormat>Personalizar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Facetado</vt:lpstr>
      <vt:lpstr>Reunião de Pais 01/2020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ACESSO AO ETAPA DIGITAL</vt:lpstr>
      <vt:lpstr>ACESSO AO SISTEMA GENUS (pag. 13 manual do aluno)</vt:lpstr>
      <vt:lpstr>Apresentação do PowerPoint</vt:lpstr>
      <vt:lpstr>Apresentação do PowerPoint</vt:lpstr>
      <vt:lpstr>Apresentação do PowerPoint</vt:lpstr>
      <vt:lpstr>Um feliz 2020 a todos!!!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de Pais 28/01/2016</dc:title>
  <dc:creator>isa cardoso</dc:creator>
  <cp:lastModifiedBy>Cris</cp:lastModifiedBy>
  <cp:revision>76</cp:revision>
  <cp:lastPrinted>2017-01-24T16:50:00Z</cp:lastPrinted>
  <dcterms:created xsi:type="dcterms:W3CDTF">2016-01-26T21:18:00Z</dcterms:created>
  <dcterms:modified xsi:type="dcterms:W3CDTF">2020-01-21T16:14:21Z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